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Johnson" userId="08614206-5c7f-4a55-9bc7-1f0ac30b1821" providerId="ADAL" clId="{DC7D451A-D67F-4AB7-97B5-9628A4D2FA80}"/>
    <pc:docChg chg="modSld">
      <pc:chgData name="Robert Johnson" userId="08614206-5c7f-4a55-9bc7-1f0ac30b1821" providerId="ADAL" clId="{DC7D451A-D67F-4AB7-97B5-9628A4D2FA80}" dt="2023-06-15T05:20:36.651" v="3" actId="20577"/>
      <pc:docMkLst>
        <pc:docMk/>
      </pc:docMkLst>
      <pc:sldChg chg="modSp mod">
        <pc:chgData name="Robert Johnson" userId="08614206-5c7f-4a55-9bc7-1f0ac30b1821" providerId="ADAL" clId="{DC7D451A-D67F-4AB7-97B5-9628A4D2FA80}" dt="2023-06-15T05:20:36.651" v="3" actId="20577"/>
        <pc:sldMkLst>
          <pc:docMk/>
          <pc:sldMk cId="3749552980" sldId="261"/>
        </pc:sldMkLst>
        <pc:spChg chg="mod">
          <ac:chgData name="Robert Johnson" userId="08614206-5c7f-4a55-9bc7-1f0ac30b1821" providerId="ADAL" clId="{DC7D451A-D67F-4AB7-97B5-9628A4D2FA80}" dt="2023-06-15T05:20:36.651" v="3" actId="20577"/>
          <ac:spMkLst>
            <pc:docMk/>
            <pc:sldMk cId="3749552980" sldId="261"/>
            <ac:spMk id="9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3FFD8-9A9E-48DB-B47D-B0858DFDDE07}" type="datetimeFigureOut">
              <a:rPr lang="en-AU" smtClean="0"/>
              <a:t>15/06/2023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2C4B5-6F06-4262-A385-8C69FCA13B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107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16e4581e9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016e4581e9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1100"/>
              </a:spcAft>
              <a:buNone/>
            </a:pPr>
            <a:endParaRPr sz="1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291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1510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2507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6291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75025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6518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5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6583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7952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0054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4329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4654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2202191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88830"/>
          </a:schemeClr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/>
          <p:nvPr/>
        </p:nvSpPr>
        <p:spPr>
          <a:xfrm>
            <a:off x="3143033" y="736300"/>
            <a:ext cx="2885600" cy="2947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899" tIns="121899" rIns="121899" bIns="121899" anchor="t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33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The hours I like to work</a:t>
            </a:r>
            <a:r>
              <a:rPr kumimoji="0" lang="en-US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</a:t>
            </a: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6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</a:rPr>
              <a:t>I like mornings as my personal quite time to pray, reading and make music thus 9:30 am would be my ideal start time. I work well in the morning and most of the afternoon.</a:t>
            </a: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</a:endParaRPr>
          </a:p>
        </p:txBody>
      </p:sp>
      <p:sp>
        <p:nvSpPr>
          <p:cNvPr id="97" name="Google Shape;97;p16"/>
          <p:cNvSpPr/>
          <p:nvPr/>
        </p:nvSpPr>
        <p:spPr>
          <a:xfrm>
            <a:off x="9200767" y="3812000"/>
            <a:ext cx="2885600" cy="2947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3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Other things to know about me</a:t>
            </a:r>
            <a:r>
              <a:rPr kumimoji="0" lang="en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</a:t>
            </a:r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  <a:sym typeface="Spartan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2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  <a:sym typeface="Lato Light"/>
              </a:rPr>
              <a:t>… </a:t>
            </a:r>
            <a:endParaRPr kumimoji="0" lang="en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Arial"/>
              </a:rPr>
              <a:t>I become very obsessed and engaged when solving novel challenging problems. As a creative person being able to constantly do something different is important</a:t>
            </a:r>
          </a:p>
        </p:txBody>
      </p:sp>
      <p:sp>
        <p:nvSpPr>
          <p:cNvPr id="98" name="Google Shape;98;p16"/>
          <p:cNvSpPr/>
          <p:nvPr/>
        </p:nvSpPr>
        <p:spPr>
          <a:xfrm>
            <a:off x="105633" y="3812000"/>
            <a:ext cx="2885600" cy="2947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3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Things I need</a:t>
            </a:r>
            <a:r>
              <a:rPr kumimoji="0" lang="en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</a:t>
            </a:r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  <a:sym typeface="Spartan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AU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  <a:sym typeface="Lato Light"/>
              </a:rPr>
              <a:t>…</a:t>
            </a:r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</a:rPr>
              <a:t>Time to process and write down things communicated verbally.</a:t>
            </a: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</a:rPr>
              <a:t>Quite alone time to think through a problem</a:t>
            </a: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Arial"/>
              </a:rPr>
              <a:t>I often take a 10 min power nap before lunch which charges me up for the afternoon. I rarely take coffee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</a:endParaRPr>
          </a:p>
        </p:txBody>
      </p:sp>
      <p:sp>
        <p:nvSpPr>
          <p:cNvPr id="99" name="Google Shape;99;p16"/>
          <p:cNvSpPr/>
          <p:nvPr/>
        </p:nvSpPr>
        <p:spPr>
          <a:xfrm>
            <a:off x="105633" y="121800"/>
            <a:ext cx="5923200" cy="486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8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A User Manual for</a:t>
            </a:r>
            <a:r>
              <a:rPr kumimoji="0" lang="en" sz="18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 Example Person </a:t>
            </a:r>
            <a:r>
              <a:rPr lang="en" sz="1850" kern="0" dirty="0">
                <a:solidFill>
                  <a:srgbClr val="000000"/>
                </a:solidFill>
                <a:latin typeface="Spartan"/>
                <a:ea typeface="Spartan"/>
                <a:cs typeface="Spartan"/>
                <a:sym typeface="Spartan"/>
              </a:rPr>
              <a:t>1</a:t>
            </a:r>
            <a:endParaRPr kumimoji="0" lang="en" sz="185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</a:endParaRPr>
          </a:p>
        </p:txBody>
      </p:sp>
      <p:sp>
        <p:nvSpPr>
          <p:cNvPr id="100" name="Google Shape;100;p16"/>
          <p:cNvSpPr/>
          <p:nvPr/>
        </p:nvSpPr>
        <p:spPr>
          <a:xfrm>
            <a:off x="6171900" y="3812000"/>
            <a:ext cx="2885600" cy="2947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33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Things I love</a:t>
            </a:r>
            <a:r>
              <a:rPr kumimoji="0" lang="en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</a:t>
            </a:r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  <a:sym typeface="Spartan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6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AU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  <a:sym typeface="Lato Light"/>
              </a:rPr>
              <a:t>… I love solving difficult technical problems, learning new things, making music and playing soccer.</a:t>
            </a:r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101" name="Google Shape;101;p16"/>
          <p:cNvSpPr/>
          <p:nvPr/>
        </p:nvSpPr>
        <p:spPr>
          <a:xfrm>
            <a:off x="3143033" y="3812000"/>
            <a:ext cx="2885600" cy="2947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33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Things I struggle	 with</a:t>
            </a:r>
            <a:r>
              <a:rPr kumimoji="0" lang="en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</a:t>
            </a:r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  <a:sym typeface="Spartan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6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AU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  <a:sym typeface="Lato Light"/>
              </a:rPr>
              <a:t>…</a:t>
            </a:r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</a:rPr>
              <a:t>Keeping track of a long verbal discussions. I do better with written information and need time to process what has been said. So I try to reiterate and reconfirm things afterwards which might come across like I wasn't listening sometimes.</a:t>
            </a: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102" name="Google Shape;102;p16"/>
          <p:cNvSpPr/>
          <p:nvPr/>
        </p:nvSpPr>
        <p:spPr>
          <a:xfrm>
            <a:off x="6180467" y="121800"/>
            <a:ext cx="5906000" cy="486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8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Team</a:t>
            </a:r>
            <a:r>
              <a:rPr kumimoji="0" lang="en" sz="18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 </a:t>
            </a:r>
            <a:r>
              <a:rPr kumimoji="0" lang="en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lt"/>
                <a:cs typeface="Arial"/>
                <a:sym typeface="Spartan"/>
              </a:rPr>
              <a:t>Example Team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103" name="Google Shape;103;p16"/>
          <p:cNvSpPr/>
          <p:nvPr/>
        </p:nvSpPr>
        <p:spPr>
          <a:xfrm>
            <a:off x="105633" y="736300"/>
            <a:ext cx="2885600" cy="2947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33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Conditions I like to work in</a:t>
            </a:r>
            <a:r>
              <a:rPr kumimoji="0" lang="en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</a:t>
            </a:r>
            <a:endParaRPr kumimoji="0" sz="6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  <a:sym typeface="Spartan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AU" sz="10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…</a:t>
            </a:r>
            <a:endParaRPr kumimoji="0" lang="en-AU" sz="10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</a:endParaRP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Spartan"/>
                <a:cs typeface="Spartan"/>
              </a:rPr>
              <a:t>I prefer quite working space. I cannot focus and think well when there is noise. </a:t>
            </a: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Spartan"/>
                <a:cs typeface="Spartan"/>
              </a:rPr>
              <a:t>Although I still do enjoy having a collaborative time block to work through a problem with other's I still need that long period of alone time to think through the problem without distraction.</a:t>
            </a: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+mn-lt"/>
                <a:cs typeface="Arial"/>
              </a:rPr>
              <a:t>working from home twice a week would be great</a:t>
            </a: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0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+mn-ea"/>
              <a:cs typeface="+mn-cs"/>
            </a:endParaRPr>
          </a:p>
        </p:txBody>
      </p:sp>
      <p:sp>
        <p:nvSpPr>
          <p:cNvPr id="104" name="Google Shape;104;p16"/>
          <p:cNvSpPr/>
          <p:nvPr/>
        </p:nvSpPr>
        <p:spPr>
          <a:xfrm>
            <a:off x="6171900" y="736300"/>
            <a:ext cx="2885600" cy="2947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33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The best ways to communicate with me</a:t>
            </a:r>
            <a:r>
              <a:rPr kumimoji="0" lang="en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</a:t>
            </a:r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  <a:sym typeface="Spartan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6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AU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  <a:sym typeface="Lato Light"/>
              </a:rPr>
              <a:t>…MS Teams is best followed by face to face as long as its not a lot of information.</a:t>
            </a:r>
            <a:endParaRPr kumimoji="0" lang="en-AU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  <a:sym typeface="Lato Light"/>
            </a:endParaRPr>
          </a:p>
          <a:p>
            <a:pPr marL="0" marR="0" lvl="0" indent="0" algn="l" defTabSz="1219170" rtl="0" eaLnBrk="1" fontAlgn="auto" latinLnBrk="0" hangingPunct="1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  <a:sym typeface="Lato Light"/>
              </a:rPr>
              <a:t>I tend to check my emails twice a day usually first thing in the morning and evening in the last half our of the day</a:t>
            </a:r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</a:endParaRPr>
          </a:p>
        </p:txBody>
      </p:sp>
      <p:sp>
        <p:nvSpPr>
          <p:cNvPr id="105" name="Google Shape;105;p16"/>
          <p:cNvSpPr/>
          <p:nvPr/>
        </p:nvSpPr>
        <p:spPr>
          <a:xfrm>
            <a:off x="9200800" y="736300"/>
            <a:ext cx="2885600" cy="2947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1333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The ways I like to receive feedback</a:t>
            </a:r>
            <a:r>
              <a:rPr kumimoji="0" lang="en" sz="13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  <a:sym typeface="Spartan"/>
              </a:rPr>
              <a:t>:</a:t>
            </a:r>
            <a:endParaRPr kumimoji="0" sz="6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partan"/>
              <a:ea typeface="Spartan"/>
              <a:cs typeface="Spartan"/>
              <a:sym typeface="Spartan"/>
            </a:endParaRPr>
          </a:p>
          <a:p>
            <a:pPr marL="0" marR="0" lvl="0" indent="0" algn="l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br>
              <a:rPr kumimoji="0" lang="en" sz="6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partan"/>
                <a:ea typeface="Spartan"/>
                <a:cs typeface="Spartan"/>
              </a:rPr>
            </a:br>
            <a:r>
              <a:rPr kumimoji="0" lang="en" sz="13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Light"/>
                <a:ea typeface="Lato Light"/>
                <a:cs typeface="Lato Light"/>
                <a:sym typeface="Lato Light"/>
              </a:rPr>
              <a:t>…Timely feedback with specific examples with written key points and a follow up discussion. I really always want to know how I am doing </a:t>
            </a:r>
            <a:endParaRPr kumimoji="0" lang="en" sz="13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Light"/>
              <a:ea typeface="Lato Light"/>
              <a:cs typeface="Lato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E1DA26-401F-0248-7EAF-AF31B7CFD56C}"/>
              </a:ext>
            </a:extLst>
          </p:cNvPr>
          <p:cNvSpPr txBox="1"/>
          <p:nvPr/>
        </p:nvSpPr>
        <p:spPr>
          <a:xfrm>
            <a:off x="4259385" y="3301999"/>
            <a:ext cx="4024924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74955298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364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Lato Light</vt:lpstr>
      <vt:lpstr>Spartan</vt:lpstr>
      <vt:lpstr>Simple Light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Johnson</dc:creator>
  <cp:lastModifiedBy>Robert Johnson</cp:lastModifiedBy>
  <cp:revision>1</cp:revision>
  <dcterms:created xsi:type="dcterms:W3CDTF">2023-06-15T05:18:36Z</dcterms:created>
  <dcterms:modified xsi:type="dcterms:W3CDTF">2023-06-15T05:20:38Z</dcterms:modified>
</cp:coreProperties>
</file>